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5" r:id="rId5"/>
    <p:sldId id="262" r:id="rId6"/>
    <p:sldId id="263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83CF8-3574-4944-B824-2C4D23B3706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A982-7B52-488B-B64E-FCEDB01F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_svidanija_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5572140"/>
            <a:ext cx="6286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Comic Sans MS" pitchFamily="66" charset="0"/>
              </a:rPr>
              <a:t>Выпускной в МБДОУ «Берёзка» группа «Радуга» 2017г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6150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0161215_093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342902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20161215_09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714752"/>
            <a:ext cx="368302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170601_102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47002">
            <a:off x="4143372" y="1428736"/>
            <a:ext cx="3936996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00364" y="21429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Прощайте игрушки</a:t>
            </a:r>
            <a:endParaRPr lang="ru-RU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3636" y="35716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Прощальная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3" name="Рисунок 2" descr="IMG_20170608_102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1472" y="2428868"/>
            <a:ext cx="1571636" cy="1354383"/>
          </a:xfrm>
          <a:prstGeom prst="rect">
            <a:avLst/>
          </a:prstGeom>
        </p:spPr>
      </p:pic>
      <p:pic>
        <p:nvPicPr>
          <p:cNvPr id="4" name="Рисунок 3" descr="IMG_20170608_1025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714357"/>
            <a:ext cx="1571636" cy="1357322"/>
          </a:xfrm>
          <a:prstGeom prst="rect">
            <a:avLst/>
          </a:prstGeom>
        </p:spPr>
      </p:pic>
      <p:pic>
        <p:nvPicPr>
          <p:cNvPr id="5" name="Рисунок 4" descr="IMG_20170608_1026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428868"/>
            <a:ext cx="1571636" cy="1297604"/>
          </a:xfrm>
          <a:prstGeom prst="rect">
            <a:avLst/>
          </a:prstGeom>
        </p:spPr>
      </p:pic>
      <p:pic>
        <p:nvPicPr>
          <p:cNvPr id="6" name="Рисунок 5" descr="IMG_20170601_1023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714356"/>
            <a:ext cx="1571636" cy="1357322"/>
          </a:xfrm>
          <a:prstGeom prst="rect">
            <a:avLst/>
          </a:prstGeom>
        </p:spPr>
      </p:pic>
      <p:pic>
        <p:nvPicPr>
          <p:cNvPr id="11" name="Рисунок 10" descr="DSC0243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4143380"/>
            <a:ext cx="1500198" cy="1357322"/>
          </a:xfrm>
          <a:prstGeom prst="rect">
            <a:avLst/>
          </a:prstGeom>
        </p:spPr>
      </p:pic>
      <p:pic>
        <p:nvPicPr>
          <p:cNvPr id="12" name="Рисунок 11" descr="PC0101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4143380"/>
            <a:ext cx="1571636" cy="131335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27247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14612" y="285728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Ты помнишь как всё начиналось…</a:t>
            </a:r>
            <a:endParaRPr lang="ru-RU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SC02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2937">
            <a:off x="2780518" y="1205609"/>
            <a:ext cx="5860572" cy="3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27247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02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714356"/>
            <a:ext cx="2928958" cy="2196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2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2714620"/>
            <a:ext cx="2976584" cy="2232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24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21468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tskie-fony-iz-multfilmov-dlya-fotoshopa-onlayn-18283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0161215_09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3786214" cy="2296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170112_090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14290"/>
            <a:ext cx="371477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70112_090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214818"/>
            <a:ext cx="3714777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328612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Comic Sans MS" pitchFamily="66" charset="0"/>
              </a:rPr>
              <a:t>детство</a:t>
            </a:r>
            <a:endParaRPr lang="ru-RU" sz="4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538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02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342902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2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14290"/>
            <a:ext cx="3571900" cy="2678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2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14752"/>
            <a:ext cx="3548088" cy="2661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614364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Веселые карандаши</a:t>
            </a:r>
            <a:endParaRPr lang="ru-RU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D12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2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7665">
            <a:off x="5258777" y="3732193"/>
            <a:ext cx="3333774" cy="2500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SC023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28604"/>
            <a:ext cx="3571896" cy="2500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170125_093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28808">
            <a:off x="1163320" y="3830418"/>
            <a:ext cx="3313805" cy="2249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11225093-Rainbow-and-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125_09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4567">
            <a:off x="3115965" y="2894098"/>
            <a:ext cx="3188984" cy="2069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170517_094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54741">
            <a:off x="357158" y="428604"/>
            <a:ext cx="3636871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70517_0943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3357586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rasochnyy-fon-dlya-detskogo-sad-83451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0170421_095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00504"/>
            <a:ext cx="3714776" cy="2559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170421_09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14290"/>
            <a:ext cx="3809995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70421_10013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643314"/>
            <a:ext cx="3301990" cy="2500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307181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latin typeface="Comic Sans MS" pitchFamily="66" charset="0"/>
              </a:rPr>
              <a:t>сказочная</a:t>
            </a:r>
            <a:endParaRPr lang="ru-RU" sz="4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488" y="285728"/>
            <a:ext cx="356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Наши воспитатели</a:t>
            </a:r>
            <a:endParaRPr lang="ru-RU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NR6b0218f081fe40ce97f89b3252ec0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535760"/>
            <a:ext cx="1714512" cy="2571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NR6758ff28cb04a0967fd6ebf5ace0a4c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8604"/>
            <a:ext cx="1714512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NR4404953098047006405b1865e281674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429000"/>
            <a:ext cx="1643074" cy="2464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NRa35858a9e41f91ac5f8b3759b7210c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3857628"/>
            <a:ext cx="1904997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NReb901f2dbd83de17e87b981de2ca6ba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3429000"/>
            <a:ext cx="1714512" cy="2571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NRb95356d0ab30f041aa5567245e4b22e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1000108"/>
            <a:ext cx="3238496" cy="2428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26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53</cp:revision>
  <dcterms:created xsi:type="dcterms:W3CDTF">2017-06-06T03:27:53Z</dcterms:created>
  <dcterms:modified xsi:type="dcterms:W3CDTF">2017-06-08T05:28:15Z</dcterms:modified>
</cp:coreProperties>
</file>