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5" r:id="rId5"/>
    <p:sldId id="262" r:id="rId6"/>
    <p:sldId id="263" r:id="rId7"/>
    <p:sldId id="267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83CF8-3574-4944-B824-2C4D23B3706C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DA982-7B52-488B-B64E-FCEDB01F8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o_svidanija_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5984" y="5572140"/>
            <a:ext cx="62865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latin typeface="Comic Sans MS" pitchFamily="66" charset="0"/>
              </a:rPr>
              <a:t>Выпускной в МБДОУ «Берёзка» группа «Радуга» 2017г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861505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20161215_0936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142984"/>
            <a:ext cx="3429024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IMG_20161215_0919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3714752"/>
            <a:ext cx="3683026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G_20170601_1023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347002">
            <a:off x="4143372" y="1428736"/>
            <a:ext cx="3936996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000364" y="214290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Comic Sans MS" pitchFamily="66" charset="0"/>
              </a:rPr>
              <a:t>Прощайте игрушки</a:t>
            </a:r>
            <a:endParaRPr lang="ru-RU" sz="28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43636" y="357166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Прощальная</a:t>
            </a:r>
            <a:r>
              <a:rPr lang="ru-RU" sz="2800" b="1" dirty="0" smtClean="0">
                <a:latin typeface="Comic Sans MS" pitchFamily="66" charset="0"/>
              </a:rPr>
              <a:t> </a:t>
            </a:r>
            <a:endParaRPr lang="ru-RU" sz="2800" b="1" dirty="0">
              <a:latin typeface="Comic Sans MS" pitchFamily="66" charset="0"/>
            </a:endParaRPr>
          </a:p>
        </p:txBody>
      </p:sp>
      <p:pic>
        <p:nvPicPr>
          <p:cNvPr id="3" name="Рисунок 2" descr="IMG_20170608_1025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1472" y="2428868"/>
            <a:ext cx="1571636" cy="1354383"/>
          </a:xfrm>
          <a:prstGeom prst="rect">
            <a:avLst/>
          </a:prstGeom>
        </p:spPr>
      </p:pic>
      <p:pic>
        <p:nvPicPr>
          <p:cNvPr id="4" name="Рисунок 3" descr="IMG_20170608_1025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714357"/>
            <a:ext cx="1571636" cy="1357322"/>
          </a:xfrm>
          <a:prstGeom prst="rect">
            <a:avLst/>
          </a:prstGeom>
        </p:spPr>
      </p:pic>
      <p:pic>
        <p:nvPicPr>
          <p:cNvPr id="5" name="Рисунок 4" descr="IMG_20170608_1026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00298" y="2428868"/>
            <a:ext cx="1571636" cy="1297604"/>
          </a:xfrm>
          <a:prstGeom prst="rect">
            <a:avLst/>
          </a:prstGeom>
        </p:spPr>
      </p:pic>
      <p:pic>
        <p:nvPicPr>
          <p:cNvPr id="6" name="Рисунок 5" descr="IMG_20170601_10234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72" y="714356"/>
            <a:ext cx="1571636" cy="1357322"/>
          </a:xfrm>
          <a:prstGeom prst="rect">
            <a:avLst/>
          </a:prstGeom>
        </p:spPr>
      </p:pic>
      <p:pic>
        <p:nvPicPr>
          <p:cNvPr id="11" name="Рисунок 10" descr="DSC02439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298" y="4143380"/>
            <a:ext cx="1500198" cy="1357322"/>
          </a:xfrm>
          <a:prstGeom prst="rect">
            <a:avLst/>
          </a:prstGeom>
        </p:spPr>
      </p:pic>
      <p:pic>
        <p:nvPicPr>
          <p:cNvPr id="12" name="Рисунок 11" descr="PC01010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472" y="4143380"/>
            <a:ext cx="1571636" cy="1313358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27247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14612" y="285728"/>
            <a:ext cx="5715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Comic Sans MS" pitchFamily="66" charset="0"/>
              </a:rPr>
              <a:t>Ты помнишь как всё начиналось…</a:t>
            </a:r>
            <a:endParaRPr lang="ru-RU" sz="28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DSC024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402937">
            <a:off x="2780518" y="1205609"/>
            <a:ext cx="5860572" cy="3943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27247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DSC023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714356"/>
            <a:ext cx="2928958" cy="2196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DSC023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2714620"/>
            <a:ext cx="2976584" cy="2232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DSC0247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3214686"/>
            <a:ext cx="3143272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tskie-fony-iz-multfilmov-dlya-fotoshopa-onlayn-18283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20161215_0919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071546"/>
            <a:ext cx="3786214" cy="2296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G_20170112_0903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14290"/>
            <a:ext cx="3714776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0170112_0906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4214818"/>
            <a:ext cx="3714777" cy="2357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786050" y="3286124"/>
            <a:ext cx="35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Comic Sans MS" pitchFamily="66" charset="0"/>
              </a:rPr>
              <a:t>детство</a:t>
            </a:r>
            <a:endParaRPr lang="ru-RU" sz="48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45385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DSC024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3143248"/>
            <a:ext cx="3429024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DSC023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214290"/>
            <a:ext cx="3571900" cy="26789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DSC024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3714752"/>
            <a:ext cx="3548088" cy="2661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71472" y="6143644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Comic Sans MS" pitchFamily="66" charset="0"/>
              </a:rPr>
              <a:t>Веселые карандаши</a:t>
            </a:r>
            <a:endParaRPr lang="ru-RU" sz="28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D126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DSC024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37665">
            <a:off x="5258777" y="3732193"/>
            <a:ext cx="3333774" cy="2500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DSC023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428604"/>
            <a:ext cx="3571896" cy="25003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20170125_0939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28808">
            <a:off x="1163320" y="3830418"/>
            <a:ext cx="3313805" cy="22496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epositphotos_11225093-Rainbow-and-flow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70125_0939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54567">
            <a:off x="3115965" y="2894098"/>
            <a:ext cx="3188984" cy="20694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G_20170517_0942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554741">
            <a:off x="357158" y="428604"/>
            <a:ext cx="3636871" cy="2500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0170517_0943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4000504"/>
            <a:ext cx="3357586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krasochnyy-fon-dlya-detskogo-sad-83451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20170421_0954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4000504"/>
            <a:ext cx="3714776" cy="25590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G_20170421_0956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214290"/>
            <a:ext cx="3809995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0170421_100134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3643314"/>
            <a:ext cx="3301990" cy="2500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285852" y="3071810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2"/>
                </a:solidFill>
                <a:latin typeface="Comic Sans MS" pitchFamily="66" charset="0"/>
              </a:rPr>
              <a:t>сказочная</a:t>
            </a:r>
            <a:endParaRPr lang="ru-RU" sz="48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57488" y="285728"/>
            <a:ext cx="356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Comic Sans MS" pitchFamily="66" charset="0"/>
              </a:rPr>
              <a:t>Наши воспитатели</a:t>
            </a:r>
            <a:endParaRPr lang="ru-RU" sz="28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3" name="Рисунок 2" descr="NR6b0218f081fe40ce97f89b3252ec05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535760"/>
            <a:ext cx="1714512" cy="2571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NR6758ff28cb04a0967fd6ebf5ace0a4c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428604"/>
            <a:ext cx="1714512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NR4404953098047006405b1865e281674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00" y="3429000"/>
            <a:ext cx="1643074" cy="2464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NRa35858a9e41f91ac5f8b3759b7210c1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744" y="3857628"/>
            <a:ext cx="1904997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NReb901f2dbd83de17e87b981de2ca6ba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64" y="3429000"/>
            <a:ext cx="1714512" cy="2571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NRb95356d0ab30f041aa5567245e4b22e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0364" y="1000108"/>
            <a:ext cx="3238496" cy="2428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26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53</cp:revision>
  <dcterms:created xsi:type="dcterms:W3CDTF">2017-06-06T03:27:53Z</dcterms:created>
  <dcterms:modified xsi:type="dcterms:W3CDTF">2017-06-08T05:28:15Z</dcterms:modified>
</cp:coreProperties>
</file>